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history.com/topics/american-revolution/american-revolution-history/videos/boston-massacre-helps-spark-the-american-revolution?m=528e394da93ae&amp;s=undefined&amp;f=1&amp;free=false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Taxation without Representation: The Road to Revolution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Crispus</a:t>
            </a:r>
            <a:r>
              <a:rPr lang="en-US" dirty="0" smtClean="0"/>
              <a:t> Attucks, American Hero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Attucks, an African-American sailor, was the first man shot during the Boston </a:t>
            </a:r>
            <a:r>
              <a:rPr lang="en-US" dirty="0" smtClean="0"/>
              <a:t>Massacre</a:t>
            </a:r>
          </a:p>
          <a:p>
            <a:endParaRPr lang="en-US" dirty="0" smtClean="0"/>
          </a:p>
          <a:p>
            <a:r>
              <a:rPr lang="en-US" dirty="0" smtClean="0"/>
              <a:t>Attucks is the first martyr to American </a:t>
            </a:r>
            <a:r>
              <a:rPr lang="en-US" dirty="0" smtClean="0"/>
              <a:t>liberty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Link to "The Boston Massacre"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71599"/>
            <a:ext cx="4267200" cy="546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Trial of the Century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British soldiers were defended by a young, Boston lawyer named John Adams</a:t>
            </a:r>
          </a:p>
          <a:p>
            <a:pPr lvl="1"/>
            <a:r>
              <a:rPr lang="en-US" dirty="0" smtClean="0"/>
              <a:t>Adams won acquittal for 7 of the 9, and minor charges for the rest</a:t>
            </a:r>
          </a:p>
          <a:p>
            <a:endParaRPr lang="en-US" dirty="0" smtClean="0"/>
          </a:p>
          <a:p>
            <a:r>
              <a:rPr lang="en-US" smtClean="0"/>
              <a:t>Adams’ </a:t>
            </a:r>
            <a:r>
              <a:rPr lang="en-US" dirty="0" smtClean="0"/>
              <a:t>reputation of being honest, fair, intelligent, and a good writer makes him a leader of the growing Patriot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cdn1.politicaloutcast.com/wp-content/uploads/2014/08/young-john-adam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0501"/>
            <a:ext cx="4001016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45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1763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winning the French and Indian war, Great Britain is nearly bankrupt</a:t>
            </a:r>
          </a:p>
          <a:p>
            <a:r>
              <a:rPr lang="en-US" u="sng" dirty="0" smtClean="0"/>
              <a:t>Britain decides that the money for defending the colonies should come from the colonies</a:t>
            </a:r>
          </a:p>
          <a:p>
            <a:endParaRPr lang="en-US" dirty="0" smtClean="0"/>
          </a:p>
          <a:p>
            <a:r>
              <a:rPr lang="en-US" b="1" i="1" u="sng" dirty="0" smtClean="0">
                <a:solidFill>
                  <a:srgbClr val="00B050"/>
                </a:solidFill>
              </a:rPr>
              <a:t>PROCLAMATION OF 1763</a:t>
            </a:r>
            <a:r>
              <a:rPr lang="en-US" u="sng" dirty="0" smtClean="0"/>
              <a:t>: Law stating that colonists could not live WEST of the Appalachian Mountains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0"/>
            <a:ext cx="4572000" cy="6823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problem was colonists were ALREADY LIVING west of the border line!</a:t>
            </a:r>
          </a:p>
          <a:p>
            <a:endParaRPr lang="en-US" u="sng" dirty="0" smtClean="0"/>
          </a:p>
          <a:p>
            <a:r>
              <a:rPr lang="en-US" dirty="0" smtClean="0"/>
              <a:t>Great Britain taxes sugar in 1764…failed to collect significant revenue</a:t>
            </a:r>
          </a:p>
          <a:p>
            <a:endParaRPr lang="en-US" dirty="0" smtClean="0"/>
          </a:p>
          <a:p>
            <a:r>
              <a:rPr lang="en-US" b="1" i="1" u="sng" dirty="0" smtClean="0">
                <a:solidFill>
                  <a:srgbClr val="00B050"/>
                </a:solidFill>
              </a:rPr>
              <a:t>STAMP ACT OF 1765:</a:t>
            </a:r>
            <a:r>
              <a:rPr lang="en-US" u="sng" dirty="0" smtClean="0">
                <a:solidFill>
                  <a:srgbClr val="00B050"/>
                </a:solidFill>
              </a:rPr>
              <a:t> </a:t>
            </a:r>
            <a:r>
              <a:rPr lang="en-US" u="sng" dirty="0" smtClean="0"/>
              <a:t>all paper goods were taxed and forced to have a royal stamp</a:t>
            </a:r>
            <a:endParaRPr lang="en-US" b="1" i="1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Colonial Backlash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Since 1607, the colonies had been left virtually alone by Great Britain</a:t>
            </a:r>
          </a:p>
          <a:p>
            <a:pPr lvl="1"/>
            <a:r>
              <a:rPr lang="en-US" dirty="0" smtClean="0"/>
              <a:t>A spirit of independence developed in British America</a:t>
            </a:r>
          </a:p>
          <a:p>
            <a:pPr lvl="1"/>
            <a:endParaRPr lang="en-US" dirty="0" smtClean="0"/>
          </a:p>
          <a:p>
            <a:r>
              <a:rPr lang="en-US" u="sng" dirty="0" smtClean="0"/>
              <a:t>To the colonists, Britain’s actions seemed like </a:t>
            </a:r>
            <a:r>
              <a:rPr lang="en-US" b="1" i="1" u="sng" dirty="0" smtClean="0">
                <a:solidFill>
                  <a:srgbClr val="00B050"/>
                </a:solidFill>
              </a:rPr>
              <a:t>TYRANNY: the unjust use of government power</a:t>
            </a:r>
          </a:p>
          <a:p>
            <a:pPr lvl="1"/>
            <a:r>
              <a:rPr lang="en-US" dirty="0" smtClean="0"/>
              <a:t>Colonists began to publicly wonder if Great Britain had the right to tax them if they were not represented in Parliament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Seriously, Colonies?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Great Britain honestly did not understand this American spirit</a:t>
            </a:r>
          </a:p>
          <a:p>
            <a:pPr lvl="1"/>
            <a:r>
              <a:rPr lang="en-US" dirty="0" smtClean="0"/>
              <a:t>All the other colonies, around the world, simply fell in line and paid their taxes</a:t>
            </a:r>
          </a:p>
          <a:p>
            <a:pPr lvl="1"/>
            <a:r>
              <a:rPr lang="en-US" dirty="0" smtClean="0"/>
              <a:t>To Great Britain, the least the colonies could do was help with the cost of defense</a:t>
            </a:r>
          </a:p>
          <a:p>
            <a:pPr lvl="1"/>
            <a:r>
              <a:rPr lang="en-US" dirty="0" smtClean="0"/>
              <a:t>Great Britain nearly went broke defending the colonists in the French and Indian War</a:t>
            </a:r>
          </a:p>
          <a:p>
            <a:pPr lvl="1"/>
            <a:r>
              <a:rPr lang="en-US" dirty="0" smtClean="0"/>
              <a:t>By the way, British America paid the LOWEST taxes in the entire empire!!!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Act(</a:t>
            </a:r>
            <a:r>
              <a:rPr lang="en-US" dirty="0" err="1" smtClean="0"/>
              <a:t>ing</a:t>
            </a:r>
            <a:r>
              <a:rPr lang="en-US" dirty="0" smtClean="0"/>
              <a:t>) a Fool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response to the new laws a slogan developed among the colonies: “No Taxation without Representation”</a:t>
            </a:r>
          </a:p>
          <a:p>
            <a:endParaRPr lang="en-US" u="sng" dirty="0" smtClean="0"/>
          </a:p>
          <a:p>
            <a:r>
              <a:rPr lang="en-US" b="1" i="1" u="sng" dirty="0" smtClean="0">
                <a:solidFill>
                  <a:srgbClr val="00B050"/>
                </a:solidFill>
              </a:rPr>
              <a:t>QUARTERING ACT</a:t>
            </a:r>
            <a:r>
              <a:rPr lang="en-US" b="1" i="1" u="sng" dirty="0" smtClean="0"/>
              <a:t>:</a:t>
            </a:r>
            <a:r>
              <a:rPr lang="en-US" b="1" u="sng" dirty="0" smtClean="0"/>
              <a:t> </a:t>
            </a:r>
            <a:r>
              <a:rPr lang="en-US" u="sng" dirty="0" smtClean="0"/>
              <a:t>colonists were ordered to shelter and feed British soldiers in their own homes!</a:t>
            </a:r>
          </a:p>
          <a:p>
            <a:endParaRPr lang="en-US" b="1" i="1" u="sng" dirty="0" smtClean="0"/>
          </a:p>
          <a:p>
            <a:r>
              <a:rPr lang="en-US" b="1" i="1" u="sng" dirty="0" smtClean="0">
                <a:solidFill>
                  <a:srgbClr val="00B050"/>
                </a:solidFill>
              </a:rPr>
              <a:t>TOWNSHEND ACTS</a:t>
            </a:r>
            <a:r>
              <a:rPr lang="en-US" b="1" i="1" u="sng" dirty="0" smtClean="0"/>
              <a:t>:</a:t>
            </a:r>
            <a:r>
              <a:rPr lang="en-US" b="1" u="sng" dirty="0" smtClean="0"/>
              <a:t> </a:t>
            </a:r>
            <a:r>
              <a:rPr lang="en-US" u="sng" dirty="0" smtClean="0"/>
              <a:t>used tax money to pay salaries of royal governors</a:t>
            </a:r>
            <a:endParaRPr lang="en-US" b="1" i="1" u="sng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Fighting 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Outrage and anger over the Quartering and Townshend Acts led to the </a:t>
            </a:r>
            <a:r>
              <a:rPr lang="en-US" b="1" u="sng" dirty="0" smtClean="0">
                <a:solidFill>
                  <a:srgbClr val="00B050"/>
                </a:solidFill>
              </a:rPr>
              <a:t>BOSTON MASSACRE </a:t>
            </a:r>
            <a:r>
              <a:rPr lang="en-US" u="sng" dirty="0" smtClean="0"/>
              <a:t>in 1770</a:t>
            </a:r>
            <a:endParaRPr lang="en-US" dirty="0" smtClean="0"/>
          </a:p>
          <a:p>
            <a:endParaRPr lang="en-US" u="sng" dirty="0" smtClean="0"/>
          </a:p>
          <a:p>
            <a:r>
              <a:rPr lang="en-US" dirty="0" smtClean="0"/>
              <a:t>Colonists attacked a squadron of British soldiers near Boston Common</a:t>
            </a:r>
          </a:p>
          <a:p>
            <a:pPr lvl="1"/>
            <a:r>
              <a:rPr lang="en-US" dirty="0" smtClean="0"/>
              <a:t>The soldiers fired back killing five people, including </a:t>
            </a:r>
            <a:r>
              <a:rPr lang="en-US" dirty="0" err="1" smtClean="0"/>
              <a:t>Crispus</a:t>
            </a:r>
            <a:r>
              <a:rPr lang="en-US" dirty="0" smtClean="0"/>
              <a:t> Attucks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0"/>
            <a:ext cx="7620000" cy="6823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3112</TotalTime>
  <Words>469</Words>
  <Application>Microsoft Office PowerPoint</Application>
  <PresentationFormat>On-screen Show (4:3)</PresentationFormat>
  <Paragraphs>51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Consolas</vt:lpstr>
      <vt:lpstr>Corbel</vt:lpstr>
      <vt:lpstr>Wingdings</vt:lpstr>
      <vt:lpstr>Wingdings 2</vt:lpstr>
      <vt:lpstr>Wingdings 3</vt:lpstr>
      <vt:lpstr>Default Theme</vt:lpstr>
      <vt:lpstr>Taxation without Representation: The Road to Revolution</vt:lpstr>
      <vt:lpstr>1763</vt:lpstr>
      <vt:lpstr>PowerPoint Presentation</vt:lpstr>
      <vt:lpstr>FAIL</vt:lpstr>
      <vt:lpstr>Colonial Backlash</vt:lpstr>
      <vt:lpstr>Seriously, Colonies?</vt:lpstr>
      <vt:lpstr>Act(ing) a Fool</vt:lpstr>
      <vt:lpstr>Fighting Back</vt:lpstr>
      <vt:lpstr>PowerPoint Presentation</vt:lpstr>
      <vt:lpstr>Crispus Attucks, American Hero</vt:lpstr>
      <vt:lpstr>Trial of the Century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Taxation without Representation: The Road to Revolution</dc:title>
  <dc:creator>Lawrence Ashley Staten</dc:creator>
  <cp:lastModifiedBy>Lawrence Staten</cp:lastModifiedBy>
  <cp:revision>14</cp:revision>
  <dcterms:created xsi:type="dcterms:W3CDTF">2011-11-26T20:17:09Z</dcterms:created>
  <dcterms:modified xsi:type="dcterms:W3CDTF">2015-07-21T19:59:41Z</dcterms:modified>
</cp:coreProperties>
</file>